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8ca3907c11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8ca3907c11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8ca3907c11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8ca3907c11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8ca3907c11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8ca3907c11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8ca3907c11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8ca3907c11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8ca3907c11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8ca3907c11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8ca3907c1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8ca3907c1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8ca3907c1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8ca3907c1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8ca3907c1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8ca3907c1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8ca3907c11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8ca3907c1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8ca3907c1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8ca3907c1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8ca3907c1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8ca3907c1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8ca3907c11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8ca3907c1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8ca3907c11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8ca3907c11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linkedin.com/posts/senthilnayagam_voicecloning-generatieveai-activity-7094985293396668416-4Fr2?utm_source=share&amp;utm_medium=member_desktop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linkedin.com/embed/feed/update/urn:li:ugcPost:7084048413922643968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2250"/>
            <a:ext cx="8520499" cy="4202624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00800" y="4456150"/>
            <a:ext cx="8842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Photo of a vast digital data archive with rows upon rows of virtual storage. Clearly marked sections host text files, pictures, voice waveforms, and video frames. Hovering grandly and in a color that stands out against the backdrop is the phrase 'Multi-Modal Large Language Model', underscoring the essence of multidimensional data fusion.</a:t>
            </a:r>
            <a:endParaRPr sz="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150" y="-191925"/>
            <a:ext cx="38587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7200" y="935425"/>
            <a:ext cx="4632276" cy="30053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998" y="0"/>
            <a:ext cx="383867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6997" y="620675"/>
            <a:ext cx="4816527" cy="38031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Voice</a:t>
            </a:r>
            <a:endParaRPr/>
          </a:p>
        </p:txBody>
      </p:sp>
      <p:sp>
        <p:nvSpPr>
          <p:cNvPr id="125" name="Google Shape;125;p24"/>
          <p:cNvSpPr txBox="1"/>
          <p:nvPr>
            <p:ph idx="1" type="subTitle"/>
          </p:nvPr>
        </p:nvSpPr>
        <p:spPr>
          <a:xfrm>
            <a:off x="311700" y="2995325"/>
            <a:ext cx="8520600" cy="4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3"/>
              </a:rPr>
              <a:t>https://www.linkedin.com/posts/senthilnayagam_voicecloning-generatieveai-activity-7094985293396668416-4Fr2?utm_source=share&amp;utm_medium=member_desktop</a:t>
            </a:r>
            <a:endParaRPr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</a:t>
            </a:r>
            <a:endParaRPr/>
          </a:p>
        </p:txBody>
      </p:sp>
      <p:sp>
        <p:nvSpPr>
          <p:cNvPr id="131" name="Google Shape;131;p25"/>
          <p:cNvSpPr txBox="1"/>
          <p:nvPr>
            <p:ph type="ctrTitle"/>
          </p:nvPr>
        </p:nvSpPr>
        <p:spPr>
          <a:xfrm>
            <a:off x="311700" y="3869150"/>
            <a:ext cx="85206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3"/>
              </a:rPr>
              <a:t>https://www.linkedin.com/embed/feed/update/urn:li:ugcPost:7084048413922643968</a:t>
            </a:r>
            <a:endParaRPr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8" y="0"/>
            <a:ext cx="900112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245650" y="5143500"/>
            <a:ext cx="7799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Photo of a cozy, modern tea shop with wooden exteriors and large windows. Plants hang outside, adding a touch of greenery. The prominent nameboard reads 'Chai GPT' in elegant, cursive script against a rustic backdrop.</a:t>
            </a:r>
            <a:endParaRPr sz="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467724" cy="4515126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 txBox="1"/>
          <p:nvPr/>
        </p:nvSpPr>
        <p:spPr>
          <a:xfrm>
            <a:off x="169350" y="4667525"/>
            <a:ext cx="8805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Drawing of a scholar's journey: initially, they hold a single paper looking uncertain, signifying limited data. Next, they're reading a hefty book, representing additional data. Finally, they're in a large library, scanning multiple books confidently, symbolizing abundant data.</a:t>
            </a:r>
            <a:endParaRPr sz="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ctrTitle"/>
          </p:nvPr>
        </p:nvSpPr>
        <p:spPr>
          <a:xfrm>
            <a:off x="362383" y="9979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 to Image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8" y="0"/>
            <a:ext cx="90011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38" y="0"/>
            <a:ext cx="90011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438" y="0"/>
            <a:ext cx="900112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8" y="0"/>
            <a:ext cx="900112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8" y="0"/>
            <a:ext cx="900112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to Text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